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9" r:id="rId2"/>
  </p:sldMasterIdLst>
  <p:notesMasterIdLst>
    <p:notesMasterId r:id="rId8"/>
  </p:notesMasterIdLst>
  <p:sldIdLst>
    <p:sldId id="263" r:id="rId3"/>
    <p:sldId id="787" r:id="rId4"/>
    <p:sldId id="783" r:id="rId5"/>
    <p:sldId id="788" r:id="rId6"/>
    <p:sldId id="7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6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B1552-BD44-4AD2-8A9F-BD614592F98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04FB-9737-45A8-8A1D-0458E5EC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0E3A9CE5-C58F-4447-AC00-E077ED3AF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197" y="323851"/>
            <a:ext cx="11531803" cy="495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457189" indent="0">
              <a:buNone/>
              <a:defRPr sz="2400">
                <a:latin typeface="Arial Black" panose="020B0A04020102020204" pitchFamily="34" charset="0"/>
              </a:defRPr>
            </a:lvl2pPr>
            <a:lvl3pPr marL="914377" indent="0">
              <a:buNone/>
              <a:defRPr sz="2400">
                <a:latin typeface="Arial Black" panose="020B0A04020102020204" pitchFamily="34" charset="0"/>
              </a:defRPr>
            </a:lvl3pPr>
            <a:lvl4pPr marL="1371566" indent="0">
              <a:buNone/>
              <a:defRPr sz="2400">
                <a:latin typeface="Arial Black" panose="020B0A04020102020204" pitchFamily="34" charset="0"/>
              </a:defRPr>
            </a:lvl4pPr>
            <a:lvl5pPr marL="1828754" indent="0">
              <a:buNone/>
              <a:defRPr sz="24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14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40823" y="1103073"/>
            <a:ext cx="11488188" cy="5040032"/>
          </a:xfrm>
          <a:prstGeom prst="rect">
            <a:avLst/>
          </a:prstGeom>
        </p:spPr>
        <p:txBody>
          <a:bodyPr/>
          <a:lstStyle>
            <a:lvl1pPr marL="342891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800080" indent="-342891">
              <a:buClr>
                <a:srgbClr val="05915C"/>
              </a:buClr>
              <a:buSzPct val="90000"/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1257269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714457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4pPr>
            <a:lvl5pPr marL="2171646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0E3A9CE5-C58F-4447-AC00-E077ED3AF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197" y="323851"/>
            <a:ext cx="11531803" cy="495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457189" indent="0">
              <a:buNone/>
              <a:defRPr sz="2400">
                <a:latin typeface="Arial Black" panose="020B0A04020102020204" pitchFamily="34" charset="0"/>
              </a:defRPr>
            </a:lvl2pPr>
            <a:lvl3pPr marL="914377" indent="0">
              <a:buNone/>
              <a:defRPr sz="2400">
                <a:latin typeface="Arial Black" panose="020B0A04020102020204" pitchFamily="34" charset="0"/>
              </a:defRPr>
            </a:lvl3pPr>
            <a:lvl4pPr marL="1371566" indent="0">
              <a:buNone/>
              <a:defRPr sz="2400">
                <a:latin typeface="Arial Black" panose="020B0A04020102020204" pitchFamily="34" charset="0"/>
              </a:defRPr>
            </a:lvl4pPr>
            <a:lvl5pPr marL="1828754" indent="0">
              <a:buNone/>
              <a:defRPr sz="24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049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40824" y="1103073"/>
            <a:ext cx="5645641" cy="5040032"/>
          </a:xfrm>
          <a:prstGeom prst="rect">
            <a:avLst/>
          </a:prstGeom>
        </p:spPr>
        <p:txBody>
          <a:bodyPr/>
          <a:lstStyle>
            <a:lvl1pPr marL="342891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800080" indent="-342891">
              <a:buClr>
                <a:srgbClr val="05915C"/>
              </a:buClr>
              <a:buSzPct val="90000"/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1257269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714457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4pPr>
            <a:lvl5pPr marL="2171646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0E3A9CE5-C58F-4447-AC00-E077ED3AF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197" y="323851"/>
            <a:ext cx="11531803" cy="495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457189" indent="0">
              <a:buNone/>
              <a:defRPr sz="2400">
                <a:latin typeface="Arial Black" panose="020B0A04020102020204" pitchFamily="34" charset="0"/>
              </a:defRPr>
            </a:lvl2pPr>
            <a:lvl3pPr marL="914377" indent="0">
              <a:buNone/>
              <a:defRPr sz="2400">
                <a:latin typeface="Arial Black" panose="020B0A04020102020204" pitchFamily="34" charset="0"/>
              </a:defRPr>
            </a:lvl3pPr>
            <a:lvl4pPr marL="1371566" indent="0">
              <a:buNone/>
              <a:defRPr sz="2400">
                <a:latin typeface="Arial Black" panose="020B0A04020102020204" pitchFamily="34" charset="0"/>
              </a:defRPr>
            </a:lvl4pPr>
            <a:lvl5pPr marL="1828754" indent="0">
              <a:buNone/>
              <a:defRPr sz="24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029B574-4FC7-4D8E-8EB3-F3FAB79195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5541" y="1103073"/>
            <a:ext cx="5645641" cy="5040032"/>
          </a:xfrm>
          <a:prstGeom prst="rect">
            <a:avLst/>
          </a:prstGeom>
        </p:spPr>
        <p:txBody>
          <a:bodyPr/>
          <a:lstStyle>
            <a:lvl1pPr marL="342891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800080" indent="-342891">
              <a:buClr>
                <a:srgbClr val="05915C"/>
              </a:buClr>
              <a:buSzPct val="90000"/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1257269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714457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4pPr>
            <a:lvl5pPr marL="2171646" indent="-342891">
              <a:buClr>
                <a:srgbClr val="05915C"/>
              </a:buClr>
              <a:buSzPct val="110000"/>
              <a:buFont typeface="Arial" panose="020B0604020202020204" pitchFamily="34" charset="0"/>
              <a:buChar char="•"/>
              <a:defRPr sz="2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547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24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1272" y="1600201"/>
            <a:ext cx="48952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9272" y="1600201"/>
            <a:ext cx="48952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A691E9-4DAF-4CC3-8CF3-D46AFD258E9E}" type="datetimeFigureOut">
              <a:rPr lang="en-GB"/>
              <a:pPr>
                <a:defRPr/>
              </a:pPr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1C03B4-B48E-4E73-9EF6-623E7D8537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1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C6E090-462E-4876-8920-1F9A7AE6219C}" type="datetimeFigureOut">
              <a:rPr lang="en-GB"/>
              <a:pPr>
                <a:defRPr/>
              </a:pPr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D44F1E-B48A-42F6-8D48-3E10AD8B9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3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ACDA88-EBB4-44CB-BFE1-BE90E4E6D708}" type="datetimeFigureOut">
              <a:rPr lang="en-GB"/>
              <a:pPr>
                <a:defRPr/>
              </a:pPr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19452F-1DD4-4113-A1C2-EC605B0C8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9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194C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1" title="Title ">
            <a:extLst>
              <a:ext uri="{FF2B5EF4-FFF2-40B4-BE49-F238E27FC236}">
                <a16:creationId xmlns:a16="http://schemas.microsoft.com/office/drawing/2014/main" id="{EFDBD5FB-1415-4AF6-B538-A86860A47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8" y="209028"/>
            <a:ext cx="795857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400" b="1">
                <a:solidFill>
                  <a:srgbClr val="00194C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I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9FBF778-C9E1-4B3D-A99E-E8C6C476EB5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9228" y="1651044"/>
            <a:ext cx="5400000" cy="488038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rgbClr val="B9E137"/>
              </a:buClr>
              <a:defRPr>
                <a:solidFill>
                  <a:srgbClr val="00194C"/>
                </a:solidFill>
              </a:defRPr>
            </a:lvl1pPr>
            <a:lvl2pPr>
              <a:buClr>
                <a:srgbClr val="B9E137"/>
              </a:buClr>
              <a:defRPr>
                <a:solidFill>
                  <a:srgbClr val="00194C"/>
                </a:solidFill>
              </a:defRPr>
            </a:lvl2pPr>
            <a:lvl3pPr>
              <a:buClr>
                <a:srgbClr val="B9E137"/>
              </a:buClr>
              <a:defRPr>
                <a:solidFill>
                  <a:srgbClr val="00194C"/>
                </a:solidFill>
              </a:defRPr>
            </a:lvl3pPr>
            <a:lvl4pPr>
              <a:buClr>
                <a:srgbClr val="B9E137"/>
              </a:buClr>
              <a:defRPr>
                <a:solidFill>
                  <a:srgbClr val="00194C"/>
                </a:solidFill>
              </a:defRPr>
            </a:lvl4pPr>
            <a:lvl5pPr>
              <a:buClr>
                <a:srgbClr val="B9E137"/>
              </a:buCl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3F05168-507A-4548-830A-51431031D1CF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432769" y="1651000"/>
            <a:ext cx="5400000" cy="488038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rgbClr val="B9E137"/>
              </a:buClr>
              <a:defRPr>
                <a:solidFill>
                  <a:srgbClr val="00194C"/>
                </a:solidFill>
              </a:defRPr>
            </a:lvl1pPr>
            <a:lvl2pPr>
              <a:buClr>
                <a:srgbClr val="B9E137"/>
              </a:buClr>
              <a:defRPr>
                <a:solidFill>
                  <a:srgbClr val="00194C"/>
                </a:solidFill>
              </a:defRPr>
            </a:lvl2pPr>
            <a:lvl3pPr>
              <a:buClr>
                <a:srgbClr val="B9E137"/>
              </a:buClr>
              <a:defRPr>
                <a:solidFill>
                  <a:srgbClr val="00194C"/>
                </a:solidFill>
              </a:defRPr>
            </a:lvl3pPr>
            <a:lvl4pPr>
              <a:buClr>
                <a:srgbClr val="B9E137"/>
              </a:buClr>
              <a:defRPr>
                <a:solidFill>
                  <a:srgbClr val="00194C"/>
                </a:solidFill>
              </a:defRPr>
            </a:lvl4pPr>
            <a:lvl5pPr>
              <a:buClr>
                <a:srgbClr val="B9E137"/>
              </a:buCl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67452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0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42001" y="6246343"/>
            <a:ext cx="12276001" cy="653992"/>
            <a:chOff x="-42001" y="5130801"/>
            <a:chExt cx="12276001" cy="65399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51" t="-28" r="50558" b="-2"/>
            <a:stretch/>
          </p:blipFill>
          <p:spPr>
            <a:xfrm rot="5400000">
              <a:off x="5812366" y="-664301"/>
              <a:ext cx="567267" cy="12276001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 userDrawn="1"/>
          </p:nvGrpSpPr>
          <p:grpSpPr>
            <a:xfrm>
              <a:off x="4538714" y="5130801"/>
              <a:ext cx="3114570" cy="653992"/>
              <a:chOff x="4620113" y="5122334"/>
              <a:chExt cx="2951774" cy="619808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620113" y="5122334"/>
                <a:ext cx="2951774" cy="61980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GB" sz="2800" dirty="0">
                  <a:solidFill>
                    <a:prstClr val="white"/>
                  </a:solidFill>
                  <a:latin typeface="Arial Black" panose="020B0A04020102020204" pitchFamily="34" charset="0"/>
                </a:endParaRPr>
              </a:p>
            </p:txBody>
          </p:sp>
          <p:pic>
            <p:nvPicPr>
              <p:cNvPr id="10" name="Picture 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4765" y="5175542"/>
                <a:ext cx="2562471" cy="4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" name="Rounded Rectangle 25"/>
          <p:cNvSpPr/>
          <p:nvPr userDrawn="1"/>
        </p:nvSpPr>
        <p:spPr>
          <a:xfrm>
            <a:off x="313087" y="188914"/>
            <a:ext cx="11565827" cy="724684"/>
          </a:xfrm>
          <a:custGeom>
            <a:avLst/>
            <a:gdLst>
              <a:gd name="connsiteX0" fmla="*/ 0 w 8640960"/>
              <a:gd name="connsiteY0" fmla="*/ 359904 h 719807"/>
              <a:gd name="connsiteX1" fmla="*/ 359904 w 8640960"/>
              <a:gd name="connsiteY1" fmla="*/ 0 h 719807"/>
              <a:gd name="connsiteX2" fmla="*/ 8281057 w 8640960"/>
              <a:gd name="connsiteY2" fmla="*/ 0 h 719807"/>
              <a:gd name="connsiteX3" fmla="*/ 8640961 w 8640960"/>
              <a:gd name="connsiteY3" fmla="*/ 359904 h 719807"/>
              <a:gd name="connsiteX4" fmla="*/ 8640960 w 8640960"/>
              <a:gd name="connsiteY4" fmla="*/ 359904 h 719807"/>
              <a:gd name="connsiteX5" fmla="*/ 8281056 w 8640960"/>
              <a:gd name="connsiteY5" fmla="*/ 719808 h 719807"/>
              <a:gd name="connsiteX6" fmla="*/ 359904 w 8640960"/>
              <a:gd name="connsiteY6" fmla="*/ 719807 h 719807"/>
              <a:gd name="connsiteX7" fmla="*/ 0 w 8640960"/>
              <a:gd name="connsiteY7" fmla="*/ 359903 h 719807"/>
              <a:gd name="connsiteX8" fmla="*/ 0 w 8640960"/>
              <a:gd name="connsiteY8" fmla="*/ 359904 h 719807"/>
              <a:gd name="connsiteX0" fmla="*/ 0 w 8640961"/>
              <a:gd name="connsiteY0" fmla="*/ 359904 h 719808"/>
              <a:gd name="connsiteX1" fmla="*/ 359904 w 8640961"/>
              <a:gd name="connsiteY1" fmla="*/ 0 h 719808"/>
              <a:gd name="connsiteX2" fmla="*/ 8281057 w 8640961"/>
              <a:gd name="connsiteY2" fmla="*/ 0 h 719808"/>
              <a:gd name="connsiteX3" fmla="*/ 8640961 w 8640961"/>
              <a:gd name="connsiteY3" fmla="*/ 359904 h 719808"/>
              <a:gd name="connsiteX4" fmla="*/ 8640960 w 8640961"/>
              <a:gd name="connsiteY4" fmla="*/ 359904 h 719808"/>
              <a:gd name="connsiteX5" fmla="*/ 8281056 w 8640961"/>
              <a:gd name="connsiteY5" fmla="*/ 719808 h 719808"/>
              <a:gd name="connsiteX6" fmla="*/ 359904 w 8640961"/>
              <a:gd name="connsiteY6" fmla="*/ 719807 h 719808"/>
              <a:gd name="connsiteX7" fmla="*/ 0 w 8640961"/>
              <a:gd name="connsiteY7" fmla="*/ 359903 h 719808"/>
              <a:gd name="connsiteX8" fmla="*/ 0 w 8640961"/>
              <a:gd name="connsiteY8" fmla="*/ 359904 h 719808"/>
              <a:gd name="connsiteX0" fmla="*/ 346414 w 8987375"/>
              <a:gd name="connsiteY0" fmla="*/ 359904 h 719808"/>
              <a:gd name="connsiteX1" fmla="*/ 706318 w 8987375"/>
              <a:gd name="connsiteY1" fmla="*/ 0 h 719808"/>
              <a:gd name="connsiteX2" fmla="*/ 8627471 w 8987375"/>
              <a:gd name="connsiteY2" fmla="*/ 0 h 719808"/>
              <a:gd name="connsiteX3" fmla="*/ 8987375 w 8987375"/>
              <a:gd name="connsiteY3" fmla="*/ 359904 h 719808"/>
              <a:gd name="connsiteX4" fmla="*/ 8987374 w 8987375"/>
              <a:gd name="connsiteY4" fmla="*/ 359904 h 719808"/>
              <a:gd name="connsiteX5" fmla="*/ 8627470 w 8987375"/>
              <a:gd name="connsiteY5" fmla="*/ 719808 h 719808"/>
              <a:gd name="connsiteX6" fmla="*/ 706318 w 8987375"/>
              <a:gd name="connsiteY6" fmla="*/ 719807 h 719808"/>
              <a:gd name="connsiteX7" fmla="*/ 346414 w 8987375"/>
              <a:gd name="connsiteY7" fmla="*/ 359903 h 719808"/>
              <a:gd name="connsiteX8" fmla="*/ 346414 w 8987375"/>
              <a:gd name="connsiteY8" fmla="*/ 359904 h 719808"/>
              <a:gd name="connsiteX0" fmla="*/ 346414 w 8987375"/>
              <a:gd name="connsiteY0" fmla="*/ 359903 h 719808"/>
              <a:gd name="connsiteX1" fmla="*/ 706318 w 8987375"/>
              <a:gd name="connsiteY1" fmla="*/ 0 h 719808"/>
              <a:gd name="connsiteX2" fmla="*/ 8627471 w 8987375"/>
              <a:gd name="connsiteY2" fmla="*/ 0 h 719808"/>
              <a:gd name="connsiteX3" fmla="*/ 8987375 w 8987375"/>
              <a:gd name="connsiteY3" fmla="*/ 359904 h 719808"/>
              <a:gd name="connsiteX4" fmla="*/ 8987374 w 8987375"/>
              <a:gd name="connsiteY4" fmla="*/ 359904 h 719808"/>
              <a:gd name="connsiteX5" fmla="*/ 8627470 w 8987375"/>
              <a:gd name="connsiteY5" fmla="*/ 719808 h 719808"/>
              <a:gd name="connsiteX6" fmla="*/ 706318 w 8987375"/>
              <a:gd name="connsiteY6" fmla="*/ 719807 h 719808"/>
              <a:gd name="connsiteX7" fmla="*/ 346414 w 8987375"/>
              <a:gd name="connsiteY7" fmla="*/ 359903 h 719808"/>
              <a:gd name="connsiteX0" fmla="*/ 346414 w 8987375"/>
              <a:gd name="connsiteY0" fmla="*/ 359903 h 719808"/>
              <a:gd name="connsiteX1" fmla="*/ 706318 w 8987375"/>
              <a:gd name="connsiteY1" fmla="*/ 0 h 719808"/>
              <a:gd name="connsiteX2" fmla="*/ 8627471 w 8987375"/>
              <a:gd name="connsiteY2" fmla="*/ 0 h 719808"/>
              <a:gd name="connsiteX3" fmla="*/ 8987375 w 8987375"/>
              <a:gd name="connsiteY3" fmla="*/ 359904 h 719808"/>
              <a:gd name="connsiteX4" fmla="*/ 8987374 w 8987375"/>
              <a:gd name="connsiteY4" fmla="*/ 359904 h 719808"/>
              <a:gd name="connsiteX5" fmla="*/ 8627470 w 8987375"/>
              <a:gd name="connsiteY5" fmla="*/ 719808 h 719808"/>
              <a:gd name="connsiteX6" fmla="*/ 863417 w 8987375"/>
              <a:gd name="connsiteY6" fmla="*/ 716218 h 719808"/>
              <a:gd name="connsiteX7" fmla="*/ 706318 w 8987375"/>
              <a:gd name="connsiteY7" fmla="*/ 719807 h 719808"/>
              <a:gd name="connsiteX8" fmla="*/ 346414 w 8987375"/>
              <a:gd name="connsiteY8" fmla="*/ 359903 h 719808"/>
              <a:gd name="connsiteX0" fmla="*/ 346414 w 8987375"/>
              <a:gd name="connsiteY0" fmla="*/ 359903 h 719808"/>
              <a:gd name="connsiteX1" fmla="*/ 706318 w 8987375"/>
              <a:gd name="connsiteY1" fmla="*/ 0 h 719808"/>
              <a:gd name="connsiteX2" fmla="*/ 831395 w 8987375"/>
              <a:gd name="connsiteY2" fmla="*/ 1065 h 719808"/>
              <a:gd name="connsiteX3" fmla="*/ 8627471 w 8987375"/>
              <a:gd name="connsiteY3" fmla="*/ 0 h 719808"/>
              <a:gd name="connsiteX4" fmla="*/ 8987375 w 8987375"/>
              <a:gd name="connsiteY4" fmla="*/ 359904 h 719808"/>
              <a:gd name="connsiteX5" fmla="*/ 8987374 w 8987375"/>
              <a:gd name="connsiteY5" fmla="*/ 359904 h 719808"/>
              <a:gd name="connsiteX6" fmla="*/ 8627470 w 8987375"/>
              <a:gd name="connsiteY6" fmla="*/ 719808 h 719808"/>
              <a:gd name="connsiteX7" fmla="*/ 863417 w 8987375"/>
              <a:gd name="connsiteY7" fmla="*/ 716218 h 719808"/>
              <a:gd name="connsiteX8" fmla="*/ 706318 w 8987375"/>
              <a:gd name="connsiteY8" fmla="*/ 719807 h 719808"/>
              <a:gd name="connsiteX9" fmla="*/ 346414 w 8987375"/>
              <a:gd name="connsiteY9" fmla="*/ 359903 h 719808"/>
              <a:gd name="connsiteX0" fmla="*/ 700862 w 8981919"/>
              <a:gd name="connsiteY0" fmla="*/ 0 h 719808"/>
              <a:gd name="connsiteX1" fmla="*/ 825939 w 8981919"/>
              <a:gd name="connsiteY1" fmla="*/ 1065 h 719808"/>
              <a:gd name="connsiteX2" fmla="*/ 8622015 w 8981919"/>
              <a:gd name="connsiteY2" fmla="*/ 0 h 719808"/>
              <a:gd name="connsiteX3" fmla="*/ 8981919 w 8981919"/>
              <a:gd name="connsiteY3" fmla="*/ 359904 h 719808"/>
              <a:gd name="connsiteX4" fmla="*/ 8981918 w 8981919"/>
              <a:gd name="connsiteY4" fmla="*/ 359904 h 719808"/>
              <a:gd name="connsiteX5" fmla="*/ 8622014 w 8981919"/>
              <a:gd name="connsiteY5" fmla="*/ 719808 h 719808"/>
              <a:gd name="connsiteX6" fmla="*/ 857961 w 8981919"/>
              <a:gd name="connsiteY6" fmla="*/ 716218 h 719808"/>
              <a:gd name="connsiteX7" fmla="*/ 700862 w 8981919"/>
              <a:gd name="connsiteY7" fmla="*/ 719807 h 719808"/>
              <a:gd name="connsiteX8" fmla="*/ 432398 w 8981919"/>
              <a:gd name="connsiteY8" fmla="*/ 451343 h 719808"/>
              <a:gd name="connsiteX0" fmla="*/ 825939 w 8981919"/>
              <a:gd name="connsiteY0" fmla="*/ 1065 h 719808"/>
              <a:gd name="connsiteX1" fmla="*/ 8622015 w 8981919"/>
              <a:gd name="connsiteY1" fmla="*/ 0 h 719808"/>
              <a:gd name="connsiteX2" fmla="*/ 8981919 w 8981919"/>
              <a:gd name="connsiteY2" fmla="*/ 359904 h 719808"/>
              <a:gd name="connsiteX3" fmla="*/ 8981918 w 8981919"/>
              <a:gd name="connsiteY3" fmla="*/ 359904 h 719808"/>
              <a:gd name="connsiteX4" fmla="*/ 8622014 w 8981919"/>
              <a:gd name="connsiteY4" fmla="*/ 719808 h 719808"/>
              <a:gd name="connsiteX5" fmla="*/ 857961 w 8981919"/>
              <a:gd name="connsiteY5" fmla="*/ 716218 h 719808"/>
              <a:gd name="connsiteX6" fmla="*/ 700862 w 8981919"/>
              <a:gd name="connsiteY6" fmla="*/ 719807 h 719808"/>
              <a:gd name="connsiteX7" fmla="*/ 432398 w 8981919"/>
              <a:gd name="connsiteY7" fmla="*/ 451343 h 719808"/>
              <a:gd name="connsiteX0" fmla="*/ 393541 w 8549521"/>
              <a:gd name="connsiteY0" fmla="*/ 1065 h 719808"/>
              <a:gd name="connsiteX1" fmla="*/ 8189617 w 8549521"/>
              <a:gd name="connsiteY1" fmla="*/ 0 h 719808"/>
              <a:gd name="connsiteX2" fmla="*/ 8549521 w 8549521"/>
              <a:gd name="connsiteY2" fmla="*/ 359904 h 719808"/>
              <a:gd name="connsiteX3" fmla="*/ 8549520 w 8549521"/>
              <a:gd name="connsiteY3" fmla="*/ 359904 h 719808"/>
              <a:gd name="connsiteX4" fmla="*/ 8189616 w 8549521"/>
              <a:gd name="connsiteY4" fmla="*/ 719808 h 719808"/>
              <a:gd name="connsiteX5" fmla="*/ 425563 w 8549521"/>
              <a:gd name="connsiteY5" fmla="*/ 716218 h 719808"/>
              <a:gd name="connsiteX6" fmla="*/ 0 w 8549521"/>
              <a:gd name="connsiteY6" fmla="*/ 451343 h 719808"/>
              <a:gd name="connsiteX0" fmla="*/ 0 w 8155980"/>
              <a:gd name="connsiteY0" fmla="*/ 1065 h 719808"/>
              <a:gd name="connsiteX1" fmla="*/ 7796076 w 8155980"/>
              <a:gd name="connsiteY1" fmla="*/ 0 h 719808"/>
              <a:gd name="connsiteX2" fmla="*/ 8155980 w 8155980"/>
              <a:gd name="connsiteY2" fmla="*/ 359904 h 719808"/>
              <a:gd name="connsiteX3" fmla="*/ 8155979 w 8155980"/>
              <a:gd name="connsiteY3" fmla="*/ 359904 h 719808"/>
              <a:gd name="connsiteX4" fmla="*/ 7796075 w 8155980"/>
              <a:gd name="connsiteY4" fmla="*/ 719808 h 719808"/>
              <a:gd name="connsiteX5" fmla="*/ 32022 w 8155980"/>
              <a:gd name="connsiteY5" fmla="*/ 716218 h 719808"/>
              <a:gd name="connsiteX0" fmla="*/ 42696 w 8123958"/>
              <a:gd name="connsiteY0" fmla="*/ 1065 h 719808"/>
              <a:gd name="connsiteX1" fmla="*/ 7764054 w 8123958"/>
              <a:gd name="connsiteY1" fmla="*/ 0 h 719808"/>
              <a:gd name="connsiteX2" fmla="*/ 8123958 w 8123958"/>
              <a:gd name="connsiteY2" fmla="*/ 359904 h 719808"/>
              <a:gd name="connsiteX3" fmla="*/ 8123957 w 8123958"/>
              <a:gd name="connsiteY3" fmla="*/ 359904 h 719808"/>
              <a:gd name="connsiteX4" fmla="*/ 7764053 w 8123958"/>
              <a:gd name="connsiteY4" fmla="*/ 719808 h 719808"/>
              <a:gd name="connsiteX5" fmla="*/ 0 w 8123958"/>
              <a:gd name="connsiteY5" fmla="*/ 716218 h 719808"/>
              <a:gd name="connsiteX0" fmla="*/ 14232 w 8123958"/>
              <a:gd name="connsiteY0" fmla="*/ 1065 h 719808"/>
              <a:gd name="connsiteX1" fmla="*/ 7764054 w 8123958"/>
              <a:gd name="connsiteY1" fmla="*/ 0 h 719808"/>
              <a:gd name="connsiteX2" fmla="*/ 8123958 w 8123958"/>
              <a:gd name="connsiteY2" fmla="*/ 359904 h 719808"/>
              <a:gd name="connsiteX3" fmla="*/ 8123957 w 8123958"/>
              <a:gd name="connsiteY3" fmla="*/ 359904 h 719808"/>
              <a:gd name="connsiteX4" fmla="*/ 7764053 w 8123958"/>
              <a:gd name="connsiteY4" fmla="*/ 719808 h 719808"/>
              <a:gd name="connsiteX5" fmla="*/ 0 w 8123958"/>
              <a:gd name="connsiteY5" fmla="*/ 716218 h 719808"/>
              <a:gd name="connsiteX0" fmla="*/ 0 w 8124966"/>
              <a:gd name="connsiteY0" fmla="*/ 1065 h 719808"/>
              <a:gd name="connsiteX1" fmla="*/ 7765062 w 8124966"/>
              <a:gd name="connsiteY1" fmla="*/ 0 h 719808"/>
              <a:gd name="connsiteX2" fmla="*/ 8124966 w 8124966"/>
              <a:gd name="connsiteY2" fmla="*/ 359904 h 719808"/>
              <a:gd name="connsiteX3" fmla="*/ 8124965 w 8124966"/>
              <a:gd name="connsiteY3" fmla="*/ 359904 h 719808"/>
              <a:gd name="connsiteX4" fmla="*/ 7765061 w 8124966"/>
              <a:gd name="connsiteY4" fmla="*/ 719808 h 719808"/>
              <a:gd name="connsiteX5" fmla="*/ 1008 w 8124966"/>
              <a:gd name="connsiteY5" fmla="*/ 716218 h 719808"/>
              <a:gd name="connsiteX0" fmla="*/ 0 w 10828037"/>
              <a:gd name="connsiteY0" fmla="*/ 1065 h 719808"/>
              <a:gd name="connsiteX1" fmla="*/ 10468133 w 10828037"/>
              <a:gd name="connsiteY1" fmla="*/ 0 h 719808"/>
              <a:gd name="connsiteX2" fmla="*/ 10828037 w 10828037"/>
              <a:gd name="connsiteY2" fmla="*/ 359904 h 719808"/>
              <a:gd name="connsiteX3" fmla="*/ 10828036 w 10828037"/>
              <a:gd name="connsiteY3" fmla="*/ 359904 h 719808"/>
              <a:gd name="connsiteX4" fmla="*/ 10468132 w 10828037"/>
              <a:gd name="connsiteY4" fmla="*/ 719808 h 719808"/>
              <a:gd name="connsiteX5" fmla="*/ 2704079 w 10828037"/>
              <a:gd name="connsiteY5" fmla="*/ 716218 h 719808"/>
              <a:gd name="connsiteX0" fmla="*/ 0 w 10828037"/>
              <a:gd name="connsiteY0" fmla="*/ 1065 h 719808"/>
              <a:gd name="connsiteX1" fmla="*/ 10468133 w 10828037"/>
              <a:gd name="connsiteY1" fmla="*/ 0 h 719808"/>
              <a:gd name="connsiteX2" fmla="*/ 10828037 w 10828037"/>
              <a:gd name="connsiteY2" fmla="*/ 359904 h 719808"/>
              <a:gd name="connsiteX3" fmla="*/ 10828036 w 10828037"/>
              <a:gd name="connsiteY3" fmla="*/ 359904 h 719808"/>
              <a:gd name="connsiteX4" fmla="*/ 10468132 w 10828037"/>
              <a:gd name="connsiteY4" fmla="*/ 719808 h 719808"/>
              <a:gd name="connsiteX5" fmla="*/ 1182115 w 10828037"/>
              <a:gd name="connsiteY5" fmla="*/ 716218 h 719808"/>
              <a:gd name="connsiteX0" fmla="*/ 0 w 10828037"/>
              <a:gd name="connsiteY0" fmla="*/ 1065 h 724684"/>
              <a:gd name="connsiteX1" fmla="*/ 10468133 w 10828037"/>
              <a:gd name="connsiteY1" fmla="*/ 0 h 724684"/>
              <a:gd name="connsiteX2" fmla="*/ 10828037 w 10828037"/>
              <a:gd name="connsiteY2" fmla="*/ 359904 h 724684"/>
              <a:gd name="connsiteX3" fmla="*/ 10828036 w 10828037"/>
              <a:gd name="connsiteY3" fmla="*/ 359904 h 724684"/>
              <a:gd name="connsiteX4" fmla="*/ 10468132 w 10828037"/>
              <a:gd name="connsiteY4" fmla="*/ 719808 h 724684"/>
              <a:gd name="connsiteX5" fmla="*/ 8936 w 10828037"/>
              <a:gd name="connsiteY5" fmla="*/ 724684 h 724684"/>
              <a:gd name="connsiteX0" fmla="*/ 438 w 10828475"/>
              <a:gd name="connsiteY0" fmla="*/ 1065 h 724684"/>
              <a:gd name="connsiteX1" fmla="*/ 10468571 w 10828475"/>
              <a:gd name="connsiteY1" fmla="*/ 0 h 724684"/>
              <a:gd name="connsiteX2" fmla="*/ 10828475 w 10828475"/>
              <a:gd name="connsiteY2" fmla="*/ 359904 h 724684"/>
              <a:gd name="connsiteX3" fmla="*/ 10828474 w 10828475"/>
              <a:gd name="connsiteY3" fmla="*/ 359904 h 724684"/>
              <a:gd name="connsiteX4" fmla="*/ 10468570 w 10828475"/>
              <a:gd name="connsiteY4" fmla="*/ 719808 h 724684"/>
              <a:gd name="connsiteX5" fmla="*/ 0 w 10828475"/>
              <a:gd name="connsiteY5" fmla="*/ 724684 h 72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8475" h="724684">
                <a:moveTo>
                  <a:pt x="438" y="1065"/>
                </a:moveTo>
                <a:lnTo>
                  <a:pt x="10468571" y="0"/>
                </a:lnTo>
                <a:cubicBezTo>
                  <a:pt x="10667340" y="0"/>
                  <a:pt x="10828475" y="161135"/>
                  <a:pt x="10828475" y="359904"/>
                </a:cubicBezTo>
                <a:lnTo>
                  <a:pt x="10828474" y="359904"/>
                </a:lnTo>
                <a:cubicBezTo>
                  <a:pt x="10828474" y="558673"/>
                  <a:pt x="10667339" y="719808"/>
                  <a:pt x="10468570" y="719808"/>
                </a:cubicBezTo>
                <a:lnTo>
                  <a:pt x="0" y="724684"/>
                </a:lnTo>
              </a:path>
            </a:pathLst>
          </a:custGeom>
          <a:solidFill>
            <a:srgbClr val="E0E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796" lvl="0" algn="ctr"/>
            <a:endParaRPr lang="en-GB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8"/>
          <a:stretch/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41947"/>
            <a:ext cx="10972800" cy="363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5" y="5949281"/>
            <a:ext cx="356340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450" y="6070118"/>
            <a:ext cx="3153934" cy="51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73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9113" y="1476374"/>
            <a:ext cx="11153774" cy="4170281"/>
          </a:xfrm>
        </p:spPr>
        <p:txBody>
          <a:bodyPr>
            <a:normAutofit/>
          </a:bodyPr>
          <a:lstStyle/>
          <a:p>
            <a:r>
              <a:rPr lang="en-GB" sz="8000" dirty="0"/>
              <a:t>Desalination</a:t>
            </a:r>
            <a:br>
              <a:rPr lang="en-GB" sz="8900" dirty="0"/>
            </a:br>
            <a:br>
              <a:rPr lang="en-GB" sz="5300" dirty="0"/>
            </a:br>
            <a:r>
              <a:rPr lang="en-GB" dirty="0"/>
              <a:t>Jonathan </a:t>
            </a:r>
            <a:r>
              <a:rPr lang="en-GB" dirty="0" err="1"/>
              <a:t>Fievez</a:t>
            </a:r>
            <a:r>
              <a:rPr lang="en-GB" dirty="0"/>
              <a:t>, Carnegie Clean Energy</a:t>
            </a:r>
            <a:r>
              <a:rPr lang="en-GB" sz="3200" b="0" i="1" dirty="0"/>
              <a:t> </a:t>
            </a:r>
            <a:endParaRPr lang="en-GB" sz="4000" b="0" i="1" dirty="0"/>
          </a:p>
        </p:txBody>
      </p:sp>
    </p:spTree>
    <p:extLst>
      <p:ext uri="{BB962C8B-B14F-4D97-AF65-F5344CB8AC3E}">
        <p14:creationId xmlns:p14="http://schemas.microsoft.com/office/powerpoint/2010/main" val="86753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489AF5-E866-47A6-8742-DAB97F121E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824" y="1103073"/>
            <a:ext cx="7212915" cy="5040032"/>
          </a:xfrm>
        </p:spPr>
        <p:txBody>
          <a:bodyPr/>
          <a:lstStyle/>
          <a:p>
            <a:r>
              <a:rPr lang="en-GB" dirty="0"/>
              <a:t>Desalination continues to grow in contribution to water supply. Currently at 1% globally</a:t>
            </a:r>
          </a:p>
          <a:p>
            <a:r>
              <a:rPr lang="en-GB" dirty="0"/>
              <a:t>48% of Perth’s water and 15% of Sydney’s water from desal</a:t>
            </a:r>
          </a:p>
          <a:p>
            <a:r>
              <a:rPr lang="en-GB" dirty="0"/>
              <a:t>Most of the energy to major systems is from renewables</a:t>
            </a:r>
          </a:p>
          <a:p>
            <a:r>
              <a:rPr lang="en-GB" dirty="0"/>
              <a:t>Reverse osmosis desalination technology is the clear winner</a:t>
            </a:r>
          </a:p>
          <a:p>
            <a:r>
              <a:rPr lang="en-GB" dirty="0"/>
              <a:t>Co-location with energy generation lowers transmission network costs</a:t>
            </a:r>
          </a:p>
          <a:p>
            <a:r>
              <a:rPr lang="en-GB" dirty="0"/>
              <a:t>Many islands use seawater desalination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C8F9F-4630-44D4-94B3-D6BB37FFF7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Desalination Sector Status</a:t>
            </a:r>
          </a:p>
        </p:txBody>
      </p:sp>
      <p:pic>
        <p:nvPicPr>
          <p:cNvPr id="6" name="Picture 5" descr="An aerial view of a city&#10;&#10;Description automatically generated">
            <a:extLst>
              <a:ext uri="{FF2B5EF4-FFF2-40B4-BE49-F238E27FC236}">
                <a16:creationId xmlns:a16="http://schemas.microsoft.com/office/drawing/2014/main" id="{F7D0C5BA-2C08-4D72-B216-D3CF081C8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170" y="1061072"/>
            <a:ext cx="3684687" cy="2074479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1B9EDFC-80CF-4728-95BD-8694972564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158" y="3419473"/>
            <a:ext cx="36957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6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1930D2-97A8-4D30-A745-02862862AD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Sector development over time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8C7CF18-4477-464B-A696-28C5389D5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10634"/>
              </p:ext>
            </p:extLst>
          </p:nvPr>
        </p:nvGraphicFramePr>
        <p:xfrm>
          <a:off x="324197" y="974190"/>
          <a:ext cx="11293496" cy="4975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2418">
                  <a:extLst>
                    <a:ext uri="{9D8B030D-6E8A-4147-A177-3AD203B41FA5}">
                      <a16:colId xmlns:a16="http://schemas.microsoft.com/office/drawing/2014/main" val="3766866855"/>
                    </a:ext>
                  </a:extLst>
                </a:gridCol>
                <a:gridCol w="7421078">
                  <a:extLst>
                    <a:ext uri="{9D8B030D-6E8A-4147-A177-3AD203B41FA5}">
                      <a16:colId xmlns:a16="http://schemas.microsoft.com/office/drawing/2014/main" val="3825192292"/>
                    </a:ext>
                  </a:extLst>
                </a:gridCol>
              </a:tblGrid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Factor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Trend</a:t>
                      </a:r>
                      <a:endParaRPr lang="en-GB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091374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Volume/scale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Growing populations increasing water demand. Rainwater increasingly scarce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894298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Domestic locations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Mainland: Perth, Sydney, Melbourne, Adelaide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Island: Rottnest, Kangaroo, Barrow, Christmas, +6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0397595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Export locations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Canaries, Bermuda/Bahamas, Indonesian Islands, +many more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813341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Value of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High for islands (diesel offset), low for mainland (solar, wind, fossil fuels)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3014177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Amount of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~8kWh/m</a:t>
                      </a:r>
                      <a:r>
                        <a:rPr kumimoji="0" lang="en-GB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(Rottnest = 550 </a:t>
                      </a:r>
                      <a:r>
                        <a:rPr kumimoji="0" lang="en-GB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kL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/day = 180 kW continuous)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4286509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Alternative energy sources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Solar, wind, fossil fuels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5323192"/>
                  </a:ext>
                </a:extLst>
              </a:tr>
              <a:tr h="619409">
                <a:tc>
                  <a:txBody>
                    <a:bodyPr/>
                    <a:lstStyle/>
                    <a:p>
                      <a:r>
                        <a:rPr lang="en-GB" b="1" dirty="0"/>
                        <a:t>Diversification or consolidation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Unsure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13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30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4B2A56-8756-4F8E-9A73-5062B929D1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Rottnest Island</a:t>
            </a:r>
          </a:p>
          <a:p>
            <a:r>
              <a:rPr lang="en-GB" dirty="0"/>
              <a:t>20 km from the coast of Perth</a:t>
            </a:r>
          </a:p>
          <a:p>
            <a:r>
              <a:rPr lang="en-GB" dirty="0"/>
              <a:t>No electrical connection to the mainland</a:t>
            </a:r>
          </a:p>
          <a:p>
            <a:r>
              <a:rPr lang="en-GB" dirty="0"/>
              <a:t>Energy sources:</a:t>
            </a:r>
          </a:p>
          <a:p>
            <a:pPr lvl="1"/>
            <a:r>
              <a:rPr lang="en-GB" dirty="0"/>
              <a:t>600kW solar</a:t>
            </a:r>
          </a:p>
          <a:p>
            <a:pPr lvl="1"/>
            <a:r>
              <a:rPr lang="en-GB" dirty="0"/>
              <a:t>600 kW wind turbine</a:t>
            </a:r>
          </a:p>
          <a:p>
            <a:pPr lvl="1"/>
            <a:r>
              <a:rPr lang="en-GB" dirty="0"/>
              <a:t>Diesel generators</a:t>
            </a:r>
          </a:p>
          <a:p>
            <a:r>
              <a:rPr lang="en-GB" dirty="0"/>
              <a:t>~ 120 ML drinking water per year</a:t>
            </a:r>
          </a:p>
          <a:p>
            <a:r>
              <a:rPr lang="en-GB" dirty="0"/>
              <a:t>~20 kW/m wave energy resource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DB693-9792-4100-96FC-49CE0E78F0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Ocean energy and the desalination sector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1A643-2015-4F60-AF4B-A36219C695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Garden Island</a:t>
            </a:r>
          </a:p>
          <a:p>
            <a:r>
              <a:rPr lang="en-GB" dirty="0"/>
              <a:t>1 km from coast of Rockingham/Perth</a:t>
            </a:r>
          </a:p>
          <a:p>
            <a:r>
              <a:rPr lang="en-GB" dirty="0"/>
              <a:t>Bridge connecting so electrical grid and scheme water available</a:t>
            </a:r>
          </a:p>
          <a:p>
            <a:r>
              <a:rPr lang="en-GB" dirty="0"/>
              <a:t>Energy sources:</a:t>
            </a:r>
          </a:p>
          <a:p>
            <a:pPr lvl="1"/>
            <a:r>
              <a:rPr lang="en-GB" dirty="0"/>
              <a:t>2 MW solar</a:t>
            </a:r>
          </a:p>
          <a:p>
            <a:pPr lvl="1"/>
            <a:r>
              <a:rPr lang="en-GB" dirty="0"/>
              <a:t>SWIS grid</a:t>
            </a:r>
          </a:p>
          <a:p>
            <a:pPr lvl="1"/>
            <a:r>
              <a:rPr lang="en-GB" dirty="0"/>
              <a:t>3 x 1 MW diesels (backup)</a:t>
            </a:r>
          </a:p>
          <a:p>
            <a:r>
              <a:rPr lang="en-GB" dirty="0"/>
              <a:t>Desal system can produce ~20 ML per year</a:t>
            </a:r>
          </a:p>
          <a:p>
            <a:r>
              <a:rPr lang="en-GB" dirty="0"/>
              <a:t>~20 kW/m wave energy resource</a:t>
            </a: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0880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4AC902-C0C7-4426-A31F-E65FEAA660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Ocean energy and the desalination sector - SWOT assessment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96C4E37-9D52-4868-A827-E7B3E0DFE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12198"/>
              </p:ext>
            </p:extLst>
          </p:nvPr>
        </p:nvGraphicFramePr>
        <p:xfrm>
          <a:off x="324197" y="1074656"/>
          <a:ext cx="1153180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5901">
                  <a:extLst>
                    <a:ext uri="{9D8B030D-6E8A-4147-A177-3AD203B41FA5}">
                      <a16:colId xmlns:a16="http://schemas.microsoft.com/office/drawing/2014/main" val="840088142"/>
                    </a:ext>
                  </a:extLst>
                </a:gridCol>
                <a:gridCol w="5765901">
                  <a:extLst>
                    <a:ext uri="{9D8B030D-6E8A-4147-A177-3AD203B41FA5}">
                      <a16:colId xmlns:a16="http://schemas.microsoft.com/office/drawing/2014/main" val="1519622679"/>
                    </a:ext>
                  </a:extLst>
                </a:gridCol>
              </a:tblGrid>
              <a:tr h="44470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Strengths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Weaknesses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59893"/>
                  </a:ext>
                </a:extLst>
              </a:tr>
              <a:tr h="4447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Seawater desalination systems are coastal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Co-location reduces network 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Co-location allows sharing of:</a:t>
                      </a:r>
                    </a:p>
                    <a:p>
                      <a:pPr marL="742939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Site data, i.e. bathymetric, geophysical, biological</a:t>
                      </a:r>
                    </a:p>
                    <a:p>
                      <a:pPr marL="742939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Licenses, i.e. easements, offshore area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Can match desalination system demand to ocean energy output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Water tanks are equivalent to energy storage but cheaper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Energy from ocean energy isn’t constant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Often competing with solar, wind and other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Difficult to (commercially) pressurise seawater directly from ocean energy devices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Islands are usually remote and add to project costs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477542"/>
                  </a:ext>
                </a:extLst>
              </a:tr>
              <a:tr h="44470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/>
                          </a:solidFill>
                        </a:rPr>
                        <a:t>Threats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0263"/>
                  </a:ext>
                </a:extLst>
              </a:tr>
              <a:tr h="4447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Increasing demand for water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Increasing need for sustainability in energy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Diesel price fluctuation problematic for island governments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Downward trend in solar and wind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Downward trend in energy storage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04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24447"/>
      </p:ext>
    </p:extLst>
  </p:cSld>
  <p:clrMapOvr>
    <a:masterClrMapping/>
  </p:clrMapOvr>
</p:sld>
</file>

<file path=ppt/theme/theme1.xml><?xml version="1.0" encoding="utf-8"?>
<a:theme xmlns:a="http://schemas.openxmlformats.org/drawingml/2006/main" name="Aquater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414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Aquatera_1</vt:lpstr>
      <vt:lpstr>Title slide</vt:lpstr>
      <vt:lpstr>Desalination  Jonathan Fievez, Carnegie Clean Energy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principles, engineering design and cost performance for wave, tidal (floating solar and offshore wind:  Understanding the Orkney Experiences</dc:title>
  <dc:creator>Gareth Davies</dc:creator>
  <cp:lastModifiedBy>Jennifer Fox</cp:lastModifiedBy>
  <cp:revision>92</cp:revision>
  <dcterms:created xsi:type="dcterms:W3CDTF">2019-11-06T00:44:26Z</dcterms:created>
  <dcterms:modified xsi:type="dcterms:W3CDTF">2019-12-04T11:55:41Z</dcterms:modified>
</cp:coreProperties>
</file>